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  <a:srgbClr val="16EBF6"/>
    <a:srgbClr val="13C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 userDrawn="1"/>
        </p:nvGrpSpPr>
        <p:grpSpPr>
          <a:xfrm>
            <a:off x="214282" y="0"/>
            <a:ext cx="6643734" cy="2071678"/>
            <a:chOff x="214282" y="0"/>
            <a:chExt cx="6643734" cy="2071678"/>
          </a:xfrm>
        </p:grpSpPr>
        <p:pic>
          <p:nvPicPr>
            <p:cNvPr id="9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 t="30769" r="60923" b="11538"/>
            <a:stretch>
              <a:fillRect/>
            </a:stretch>
          </p:blipFill>
          <p:spPr bwMode="auto">
            <a:xfrm>
              <a:off x="5000628" y="0"/>
              <a:ext cx="1857388" cy="1071570"/>
            </a:xfrm>
            <a:prstGeom prst="rect">
              <a:avLst/>
            </a:prstGeom>
            <a:noFill/>
          </p:spPr>
        </p:pic>
        <p:pic>
          <p:nvPicPr>
            <p:cNvPr id="10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0"/>
              <a:ext cx="4753156" cy="1857388"/>
            </a:xfrm>
            <a:prstGeom prst="rect">
              <a:avLst/>
            </a:prstGeom>
            <a:noFill/>
          </p:spPr>
        </p:pic>
      </p:grpSp>
      <p:pic>
        <p:nvPicPr>
          <p:cNvPr id="11" name="Picture 12" descr="&amp;Acy;&amp;bcy;&amp;scy;&amp;tcy;&amp;rcy;&amp;acy;&amp;kcy;&amp;tcy;&amp;ncy;&amp;ycy;&amp;jcy; &amp;Zcy;&amp;iecy;&amp;mcy;&amp;lcy;&amp;icy; &amp;Scy;&amp;icy;&amp;mcy;&amp;vcy;&amp;ocy;&amp;lcy; &amp;Kcy;&amp;ocy;&amp;ncy;&amp;tscy;&amp;iecy;&amp;pcy;&amp;tscy;&amp;icy;&amp;yacy; &amp;Gcy;&amp;lcy;&amp;ocy;&amp;bcy;&amp;acy;&amp;lcy;&amp;softcy;&amp;ncy;&amp;ocy;&amp;gcy;&amp;ocy; &amp;Ecy;&amp;kcy;&amp;ocy; &amp;kcy;&amp;lcy;&amp;icy;&amp;pcy;&amp;acy;&amp;rcy;&amp;tcy;&amp;ycy; - ClipartLogo.com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357430"/>
            <a:ext cx="4148566" cy="4304085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 userDrawn="1"/>
        </p:nvGrpSpPr>
        <p:grpSpPr>
          <a:xfrm>
            <a:off x="3214678" y="5333404"/>
            <a:ext cx="5757934" cy="1334703"/>
            <a:chOff x="3214678" y="5333404"/>
            <a:chExt cx="5757934" cy="1334703"/>
          </a:xfrm>
        </p:grpSpPr>
        <p:pic>
          <p:nvPicPr>
            <p:cNvPr id="12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5333404"/>
              <a:ext cx="1971720" cy="1310281"/>
            </a:xfrm>
            <a:prstGeom prst="rect">
              <a:avLst/>
            </a:prstGeom>
            <a:noFill/>
          </p:spPr>
        </p:pic>
        <p:grpSp>
          <p:nvGrpSpPr>
            <p:cNvPr id="13" name="Группа 12"/>
            <p:cNvGrpSpPr/>
            <p:nvPr userDrawn="1"/>
          </p:nvGrpSpPr>
          <p:grpSpPr>
            <a:xfrm>
              <a:off x="5143504" y="6000768"/>
              <a:ext cx="1928826" cy="595901"/>
              <a:chOff x="5143504" y="6072206"/>
              <a:chExt cx="1928826" cy="595901"/>
            </a:xfrm>
          </p:grpSpPr>
          <p:pic>
            <p:nvPicPr>
              <p:cNvPr id="14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Группа 15"/>
            <p:cNvGrpSpPr/>
            <p:nvPr userDrawn="1"/>
          </p:nvGrpSpPr>
          <p:grpSpPr>
            <a:xfrm>
              <a:off x="3214678" y="6072206"/>
              <a:ext cx="1928826" cy="595901"/>
              <a:chOff x="5143504" y="6072206"/>
              <a:chExt cx="1928826" cy="595901"/>
            </a:xfrm>
          </p:grpSpPr>
          <p:pic>
            <p:nvPicPr>
              <p:cNvPr id="17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285720" y="214290"/>
            <a:ext cx="6429420" cy="1643074"/>
            <a:chOff x="214282" y="0"/>
            <a:chExt cx="6643734" cy="2071678"/>
          </a:xfrm>
        </p:grpSpPr>
        <p:pic>
          <p:nvPicPr>
            <p:cNvPr id="8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 t="30769" r="60923" b="11538"/>
            <a:stretch>
              <a:fillRect/>
            </a:stretch>
          </p:blipFill>
          <p:spPr bwMode="auto">
            <a:xfrm>
              <a:off x="5000628" y="0"/>
              <a:ext cx="1857388" cy="1071570"/>
            </a:xfrm>
            <a:prstGeom prst="rect">
              <a:avLst/>
            </a:prstGeom>
            <a:noFill/>
          </p:spPr>
        </p:pic>
        <p:pic>
          <p:nvPicPr>
            <p:cNvPr id="9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0"/>
              <a:ext cx="4753156" cy="1857388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3214678" y="5333404"/>
            <a:ext cx="5757934" cy="1334703"/>
            <a:chOff x="3214678" y="5333404"/>
            <a:chExt cx="5757934" cy="1334703"/>
          </a:xfrm>
        </p:grpSpPr>
        <p:pic>
          <p:nvPicPr>
            <p:cNvPr id="11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5333404"/>
              <a:ext cx="1971720" cy="1310281"/>
            </a:xfrm>
            <a:prstGeom prst="rect">
              <a:avLst/>
            </a:prstGeom>
            <a:noFill/>
          </p:spPr>
        </p:pic>
        <p:grpSp>
          <p:nvGrpSpPr>
            <p:cNvPr id="12" name="Группа 12"/>
            <p:cNvGrpSpPr/>
            <p:nvPr userDrawn="1"/>
          </p:nvGrpSpPr>
          <p:grpSpPr>
            <a:xfrm>
              <a:off x="5143504" y="6000768"/>
              <a:ext cx="1928826" cy="595901"/>
              <a:chOff x="5143504" y="6072206"/>
              <a:chExt cx="1928826" cy="595901"/>
            </a:xfrm>
          </p:grpSpPr>
          <p:pic>
            <p:nvPicPr>
              <p:cNvPr id="16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Группа 15"/>
            <p:cNvGrpSpPr/>
            <p:nvPr userDrawn="1"/>
          </p:nvGrpSpPr>
          <p:grpSpPr>
            <a:xfrm>
              <a:off x="3214678" y="6072206"/>
              <a:ext cx="1928826" cy="595901"/>
              <a:chOff x="5143504" y="6072206"/>
              <a:chExt cx="1928826" cy="595901"/>
            </a:xfrm>
          </p:grpSpPr>
          <p:pic>
            <p:nvPicPr>
              <p:cNvPr id="14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-fotki.yandex.ru/get/5810/104166334.75/0_62657_440c7269_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392980"/>
            <a:ext cx="9144000" cy="1465019"/>
          </a:xfrm>
          <a:prstGeom prst="rect">
            <a:avLst/>
          </a:prstGeom>
          <a:noFill/>
        </p:spPr>
      </p:pic>
      <p:pic>
        <p:nvPicPr>
          <p:cNvPr id="8" name="Picture 4" descr="&amp;Scy;&amp;ocy;&amp;khcy;&amp;rcy;&amp;acy;&amp;ncy;&amp;icy;&amp;tcy;&amp;iecy; &amp;Zcy;&amp;iecy;&amp;mcy;&amp;lcy;&amp;icy; &amp;Zcy;&amp;iecy;&amp;mcy;&amp;lcy;&amp;icy;, &amp;Icy;&amp;zcy; &amp;Ecy;&amp;kcy;&amp;ocy;&amp;lcy;&amp;ocy;&amp;gcy;&amp;icy;&amp;icy; &amp;Icy;&amp;kcy;&amp;ocy;&amp;ncy;&amp;ycy; &amp;Ucy;&amp;scy;&amp;tcy;&amp;ocy;&amp;jcy;&amp;chcy;&amp;icy;&amp;vcy;&amp;ocy;&amp;gcy;&amp;ocy; &amp;Rcy;&amp;acy;&amp;zcy;&amp;vcy;&amp;icy;&amp;tcy;&amp;icy;&amp;yacy; &amp; &amp;Kcy;&amp;ocy;&amp;ncy;&amp;tscy;&amp;iecy;&amp;pcy;&amp;tscy;&amp;icy;&amp;icy; &amp;Ocy;&amp;kcy;&amp;rcy;&amp;ucy;&amp;zhcy;&amp;acy;&amp;yucy;&amp;shchcy;&amp;iecy;&amp;jcy; &amp;Scy;&amp;rcy;&amp;iecy;&amp;dcy;&amp;ycy; &amp;kcy;&amp;lcy;&amp;icy;&amp;pcy;&amp;acy;&amp;rcy;&amp;tcy;&amp;ycy; - ClipartLogo.com"/>
          <p:cNvPicPr>
            <a:picLocks noChangeAspect="1" noChangeArrowheads="1"/>
          </p:cNvPicPr>
          <p:nvPr userDrawn="1"/>
        </p:nvPicPr>
        <p:blipFill>
          <a:blip r:embed="rId3" cstate="print">
            <a:lum bright="-30000" contrast="20000"/>
          </a:blip>
          <a:srcRect l="11539" t="-7692" r="11537"/>
          <a:stretch>
            <a:fillRect/>
          </a:stretch>
        </p:blipFill>
        <p:spPr bwMode="auto">
          <a:xfrm>
            <a:off x="7358082" y="4500570"/>
            <a:ext cx="1581844" cy="22145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mg-fotki.yandex.ru/get/5810/104166334.75/0_62657_440c7269_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7215206" cy="1000107"/>
          </a:xfrm>
          <a:prstGeom prst="rect">
            <a:avLst/>
          </a:prstGeom>
          <a:noFill/>
        </p:spPr>
      </p:pic>
      <p:pic>
        <p:nvPicPr>
          <p:cNvPr id="8" name="Picture 2" descr="&amp;Fcy;&amp;ocy;&amp;tcy;&amp;ocy;&amp;ocy;&amp;bcy;&amp;ocy;&amp;icy; &amp;vcy;&amp;ocy;&amp;lcy;&amp;shcy;&amp;iecy;&amp;bcy;&amp;ncy;&amp;acy;&amp;yacy; &amp;kcy;&amp;ncy;&amp;icy;&amp;gcy;&amp;acy; - &amp;fcy;&amp;ocy;&amp;ncy;&amp;iecy; * PIXERS.r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786414" y="4186320"/>
            <a:ext cx="3357586" cy="26716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-fotki.yandex.ru/get/5112/104166334.75/0_6264f_c0775d62_S.jpg"/>
          <p:cNvPicPr>
            <a:picLocks noChangeAspect="1" noChangeArrowheads="1"/>
          </p:cNvPicPr>
          <p:nvPr userDrawn="1"/>
        </p:nvPicPr>
        <p:blipFill>
          <a:blip r:embed="rId2"/>
          <a:srcRect t="22222" r="1765"/>
          <a:stretch>
            <a:fillRect/>
          </a:stretch>
        </p:blipFill>
        <p:spPr bwMode="auto">
          <a:xfrm rot="5400000" flipV="1">
            <a:off x="-1126510" y="1126510"/>
            <a:ext cx="2714620" cy="461600"/>
          </a:xfrm>
          <a:prstGeom prst="rect">
            <a:avLst/>
          </a:prstGeom>
          <a:noFill/>
        </p:spPr>
      </p:pic>
      <p:pic>
        <p:nvPicPr>
          <p:cNvPr id="7170" name="Picture 2" descr="http://img-fotki.yandex.ru/get/5112/104166334.75/0_6264f_c0775d62_S.jpg"/>
          <p:cNvPicPr>
            <a:picLocks noChangeAspect="1" noChangeArrowheads="1"/>
          </p:cNvPicPr>
          <p:nvPr userDrawn="1"/>
        </p:nvPicPr>
        <p:blipFill>
          <a:blip r:embed="rId2"/>
          <a:srcRect t="33479"/>
          <a:stretch>
            <a:fillRect/>
          </a:stretch>
        </p:blipFill>
        <p:spPr bwMode="auto">
          <a:xfrm rot="16200000" flipV="1">
            <a:off x="-3009510" y="3009505"/>
            <a:ext cx="6858002" cy="838985"/>
          </a:xfrm>
          <a:prstGeom prst="rect">
            <a:avLst/>
          </a:prstGeom>
          <a:noFill/>
        </p:spPr>
      </p:pic>
      <p:pic>
        <p:nvPicPr>
          <p:cNvPr id="10" name="Picture 12" descr="&amp;Acy;&amp;bcy;&amp;scy;&amp;tcy;&amp;rcy;&amp;acy;&amp;kcy;&amp;tcy;&amp;ncy;&amp;ycy;&amp;jcy; &amp;Zcy;&amp;iecy;&amp;mcy;&amp;lcy;&amp;icy; &amp;Scy;&amp;icy;&amp;mcy;&amp;vcy;&amp;ocy;&amp;lcy; &amp;Kcy;&amp;ocy;&amp;ncy;&amp;tscy;&amp;iecy;&amp;pcy;&amp;tscy;&amp;icy;&amp;yacy; &amp;Gcy;&amp;lcy;&amp;ocy;&amp;bcy;&amp;acy;&amp;lcy;&amp;softcy;&amp;ncy;&amp;ocy;&amp;gcy;&amp;ocy; &amp;Ecy;&amp;kcy;&amp;ocy; &amp;kcy;&amp;lcy;&amp;icy;&amp;pcy;&amp;acy;&amp;rcy;&amp;tcy;&amp;ycy; - ClipartLogo.co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14282" y="142852"/>
            <a:ext cx="2214578" cy="22975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Fcy;&amp;ocy;&amp;ncy; &amp;dcy;&amp;lcy;&amp;yacy; &amp;fcy;&amp;ocy;&amp;tcy;&amp;ocy;&amp;shcy;&amp;ocy;&amp;pcy;&amp;acy; - 115. &amp;Tcy;&amp;iecy;&amp;kcy;&amp;scy;&amp;tcy;&amp;ucy;&amp;rcy;&amp;acy; &amp;lcy;&amp;ucy;&amp;chcy;&amp;icy;.  &amp;Gcy;&amp;ocy;&amp;lcy;&amp;ucy;&amp;bcy;&amp;ocy;&amp;jcy; &amp;fcy;&amp;ocy;&amp;ncy;.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 userDrawn="1"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rgbClr val="16EBF6">
              <a:alpha val="14118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1920x1080 &amp;gcy;&amp;ocy;&amp;lcy;&amp;ucy;&amp;bcy;&amp;ocy;&amp;jcy; &amp;fcy;&amp;ocy;&amp;ncy;, &amp;kcy;&amp;acy;&amp;pcy;&amp;lcy;&amp;icy;, &amp;mcy;&amp;acy;&amp;kcy;&amp;rcy;&amp;ocy;, &amp;tcy;&amp;iecy;&amp;kcy;&amp;scy;&amp;tcy;&amp;ucy;&amp;rcy;&amp;acy; hd &amp;ocy;&amp;bcy;&amp;ocy;&amp;icy; &amp;ncy;&amp;acy; &amp;rcy;&amp;acy;&amp;bcy;&amp;ocy;&amp;chcy;&amp;icy;&amp;jcy; &amp;scy;&amp;tcy;&amp;ocy;&amp;lcy; 5240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1277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Дмитриева  Людмила  Андреевна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66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324" y="30303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образовательное учреждение </a:t>
            </a:r>
          </a:p>
          <a:p>
            <a:pPr algn="ctr"/>
            <a:r>
              <a:rPr lang="ru-RU" b="1" dirty="0" smtClean="0"/>
              <a:t>Коротоякская средняя общеобразовательная школа</a:t>
            </a:r>
          </a:p>
          <a:p>
            <a:pPr algn="ctr"/>
            <a:r>
              <a:rPr lang="ru-RU" b="1" dirty="0" err="1" smtClean="0"/>
              <a:t>Острогожский</a:t>
            </a:r>
            <a:r>
              <a:rPr lang="ru-RU" b="1" dirty="0" smtClean="0"/>
              <a:t> муниципальный район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95" y="2348880"/>
            <a:ext cx="5019301" cy="3767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Биология\DSC03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508"/>
            <a:ext cx="3407259" cy="402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Дмитриева\GT08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67508"/>
            <a:ext cx="3186715" cy="238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Дмитриева\На тит.ли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2978649"/>
            <a:ext cx="3186716" cy="262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Биология\DSC03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61926"/>
            <a:ext cx="4254422" cy="3189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715" y="5013176"/>
            <a:ext cx="51113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ежегодном конкурсе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«Юннат»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2015, 2016 года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борка\IMG_44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/>
          <a:stretch/>
        </p:blipFill>
        <p:spPr bwMode="auto">
          <a:xfrm>
            <a:off x="376591" y="1484784"/>
            <a:ext cx="3316424" cy="274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H:\уборка\IMG_4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120573" cy="274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:\уборка\IMG_44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96" y="3887216"/>
            <a:ext cx="3904548" cy="260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776" y="287070"/>
            <a:ext cx="80516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экологического урока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«Разделяй с нами»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64829"/>
            <a:ext cx="5872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Экологической тропы,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стенда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:\уборка\IMG_4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3"/>
            <a:ext cx="4464496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уборка\IMG_4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392486" cy="292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0" y="1245865"/>
            <a:ext cx="3702123" cy="2471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выставки и проведение экологического урока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«Заповедные места родного края»</a:t>
            </a:r>
          </a:p>
          <a:p>
            <a:pPr algn="ctr"/>
            <a:r>
              <a:rPr lang="ru-RU" dirty="0"/>
              <a:t>(</a:t>
            </a:r>
            <a:r>
              <a:rPr lang="ru-RU" dirty="0" smtClean="0"/>
              <a:t>Совместная работа с Коротоякской сельской библиотекой)</a:t>
            </a:r>
            <a:endParaRPr lang="ru-RU" dirty="0"/>
          </a:p>
        </p:txBody>
      </p:sp>
      <p:pic>
        <p:nvPicPr>
          <p:cNvPr id="1026" name="Picture 2" descr="D:\ФОТОГРАФИИ\ЭКОЗНАЙКА\IMG_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68691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ГРАФИИ\ЭКОЗНАЙКА\IMG_4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ГРАФИИ\ЭКОЗНАЙКА\IMG_4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12" y="4581128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ГРАФИИ\ЭКОЗНАЙКА\IMG_4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93204"/>
            <a:ext cx="3059832" cy="20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575" l="0" r="90000">
                        <a14:foregroundMark x1="21667" y1="79537" x2="21667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83272"/>
            <a:ext cx="28575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Активный участник экологических субботников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ФОТОГРАФИИ\фото трудовое звено\DSCF3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529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РАФИИ\фото трудовое звено\IMG_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060"/>
            <a:ext cx="3119331" cy="23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ГРАФИИ\фото трудовое звено\IMG_2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293096"/>
            <a:ext cx="3161013" cy="21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уборка\IMG_4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167844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уборка\IMG_44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201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714">
            <a:off x="5870710" y="1107383"/>
            <a:ext cx="27144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0_15887d_f0a4a84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065">
            <a:off x="467545" y="1170849"/>
            <a:ext cx="2592288" cy="39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Дипломы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8" y="1004257"/>
            <a:ext cx="2600044" cy="36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cci15112014_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736">
            <a:off x="2208020" y="3558282"/>
            <a:ext cx="1947318" cy="27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925">
            <a:off x="5004048" y="3321338"/>
            <a:ext cx="2027151" cy="286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260648"/>
            <a:ext cx="832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в области экологического воспитания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57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29</cp:revision>
  <dcterms:created xsi:type="dcterms:W3CDTF">2015-01-09T17:00:37Z</dcterms:created>
  <dcterms:modified xsi:type="dcterms:W3CDTF">2017-04-09T19:18:12Z</dcterms:modified>
</cp:coreProperties>
</file>